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6" r:id="rId2"/>
    <p:sldId id="265" r:id="rId3"/>
    <p:sldId id="275" r:id="rId4"/>
    <p:sldId id="267" r:id="rId5"/>
    <p:sldId id="272" r:id="rId6"/>
    <p:sldId id="268" r:id="rId7"/>
    <p:sldId id="274" r:id="rId8"/>
    <p:sldId id="273" r:id="rId9"/>
    <p:sldId id="269" r:id="rId10"/>
    <p:sldId id="270" r:id="rId11"/>
    <p:sldId id="271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18" Type="http://schemas.openxmlformats.org/officeDocument/2006/relationships/customXml" Target="../customXml/item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ustomXml" Target="../customXml/item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customXml" Target="../customXml/item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42524D-4AB3-4424-BD53-CD3F1C2735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769509-2A5E-475F-B0EC-43D2B2557D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147070-C45E-4242-91B2-B2E925FA16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E3F18-4304-4210-A4CB-0CEA7D531FD7}" type="datetimeFigureOut">
              <a:rPr lang="en-IN" smtClean="0"/>
              <a:t>13-08-2022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609154-25D7-4E40-81E4-D29DCD0ED7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32A76F-4DED-4904-937A-87C9ABBCD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28DEE-8F82-4128-B4DC-35A3258A371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02914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B7F4D-F63B-4BA3-8927-58AFDC094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F30DBA-CC6E-408F-85CD-1D62244471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294ECB-AEAB-4BC4-81F8-F8DD19B860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E3F18-4304-4210-A4CB-0CEA7D531FD7}" type="datetimeFigureOut">
              <a:rPr lang="en-IN" smtClean="0"/>
              <a:t>13-08-2022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E48CA8-6892-4E1B-A33E-83030B4FD8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6870A7-B396-46A1-83AA-E75FC6D7D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28DEE-8F82-4128-B4DC-35A3258A371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435052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40BB530-30CB-4629-A71F-86A71B85CB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39E5BCE-768C-4BCA-9DFA-D6A23A5287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CECD44-A1AA-4822-938F-717E66EB53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E3F18-4304-4210-A4CB-0CEA7D531FD7}" type="datetimeFigureOut">
              <a:rPr lang="en-IN" smtClean="0"/>
              <a:t>13-08-2022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3AE599-E3BF-4A94-8913-EC67B5C11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2DDF0D-0EB4-4A63-82A8-E914211C4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28DEE-8F82-4128-B4DC-35A3258A371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064828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6" b="1180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441" cy="6858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550646"/>
            <a:ext cx="9680189" cy="17927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-447353"/>
            <a:ext cx="10744203" cy="805815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0" y="2549769"/>
            <a:ext cx="7330831" cy="1600725"/>
          </a:xfrm>
        </p:spPr>
        <p:txBody>
          <a:bodyPr anchor="ctr">
            <a:normAutofit/>
          </a:bodyPr>
          <a:lstStyle>
            <a:lvl1pPr algn="r"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dirty="0"/>
              <a:t>Click to edit Course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08431" y="4452630"/>
            <a:ext cx="5994400" cy="343327"/>
          </a:xfrm>
        </p:spPr>
        <p:txBody>
          <a:bodyPr anchor="ctr">
            <a:normAutofit/>
          </a:bodyPr>
          <a:lstStyle>
            <a:lvl1pPr marL="0" indent="0" algn="r">
              <a:buNone/>
              <a:defRPr sz="17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SME’s name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299" y="896875"/>
            <a:ext cx="3096631" cy="108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116" y="4800600"/>
            <a:ext cx="5124715" cy="21336"/>
          </a:xfrm>
          <a:prstGeom prst="rect">
            <a:avLst/>
          </a:prstGeom>
        </p:spPr>
      </p:pic>
      <p:sp>
        <p:nvSpPr>
          <p:cNvPr id="22" name="Text Placeholder 21"/>
          <p:cNvSpPr>
            <a:spLocks noGrp="1"/>
          </p:cNvSpPr>
          <p:nvPr>
            <p:ph type="body" sz="quarter" idx="14"/>
          </p:nvPr>
        </p:nvSpPr>
        <p:spPr>
          <a:xfrm>
            <a:off x="5189412" y="4826977"/>
            <a:ext cx="6713419" cy="1108563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sz="1700">
                <a:solidFill>
                  <a:srgbClr val="1C1573"/>
                </a:solidFill>
                <a:latin typeface="Helvetica" panose="020B0604020202030204" pitchFamily="34" charset="0"/>
              </a:defRPr>
            </a:lvl1pPr>
          </a:lstStyle>
          <a:p>
            <a:pPr lvl="0"/>
            <a:r>
              <a:rPr lang="en-US" dirty="0"/>
              <a:t>Click to edit </a:t>
            </a:r>
          </a:p>
          <a:p>
            <a:pPr lvl="0"/>
            <a:r>
              <a:rPr lang="en-US" dirty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2832733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1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10668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0569"/>
            <a:ext cx="9321800" cy="764364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2728913"/>
          </a:xfrm>
        </p:spPr>
        <p:txBody>
          <a:bodyPr/>
          <a:lstStyle>
            <a:lvl1pPr>
              <a:defRPr sz="1800">
                <a:latin typeface="Helvetica" panose="020B0604020202030204" pitchFamily="34" charset="0"/>
              </a:defRPr>
            </a:lvl1pPr>
            <a:lvl2pPr>
              <a:defRPr sz="1600">
                <a:latin typeface="Helvetica" panose="020B0604020202030204" pitchFamily="34" charset="0"/>
              </a:defRPr>
            </a:lvl2pPr>
            <a:lvl3pPr>
              <a:defRPr sz="1400">
                <a:latin typeface="Helvetica" panose="020B0604020202030204" pitchFamily="34" charset="0"/>
              </a:defRPr>
            </a:lvl3pPr>
            <a:lvl4pPr>
              <a:defRPr sz="1200">
                <a:latin typeface="Helvetica" panose="020B0604020202030204" pitchFamily="34" charset="0"/>
              </a:defRPr>
            </a:lvl4pPr>
            <a:lvl5pPr>
              <a:defRPr sz="12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427144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8DD4D-1ADA-4028-8E04-DAB9A1DC3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158689-21F8-4973-9F0D-E899D81641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0D1A05-2582-40A7-8CC4-18296B35DE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E3F18-4304-4210-A4CB-0CEA7D531FD7}" type="datetimeFigureOut">
              <a:rPr lang="en-IN" smtClean="0"/>
              <a:t>13-08-2022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58A9A2-33C4-4888-B514-36C7306E48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C6DD7A-A7B0-44F2-8DE8-F1D59038AE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28DEE-8F82-4128-B4DC-35A3258A371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396337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94D725-8C06-4878-B1AC-C13F2D76B8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4D5854-D857-441B-B9AE-5EAFCD9541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1ACACA-0557-4762-98E7-67EAD33AEC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E3F18-4304-4210-A4CB-0CEA7D531FD7}" type="datetimeFigureOut">
              <a:rPr lang="en-IN" smtClean="0"/>
              <a:t>13-08-2022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BDC8A2-FFF3-4095-A908-E046FD6F58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504EE5-EAB1-45FA-9F42-8C14C6990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28DEE-8F82-4128-B4DC-35A3258A371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290564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92A2F1-F164-430C-8F0C-DA2AC7D54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A62F7C-97FC-4C06-A06F-8D204FEF66B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0A63E1-8BC9-4FF5-81AF-F1E81BD782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680215-E32A-4456-824C-868192B0CC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E3F18-4304-4210-A4CB-0CEA7D531FD7}" type="datetimeFigureOut">
              <a:rPr lang="en-IN" smtClean="0"/>
              <a:t>13-08-2022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31972D-ED74-42FA-A0BB-F083AAFC26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79D7D9-E839-4791-B0BA-9B1D33BBF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28DEE-8F82-4128-B4DC-35A3258A371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546445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6A06-92C6-4891-AC63-F30EF3B500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CF414C-2B4A-42ED-9FC8-FBF31A0487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BC6C16-159B-43AA-B23D-D5B7B34912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562ABB1-4BAC-4E10-AF94-379DD18721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66A5074-554A-4BFC-B576-42A2EEB5626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39CF35-E0CA-4B32-9415-FE323AFED7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E3F18-4304-4210-A4CB-0CEA7D531FD7}" type="datetimeFigureOut">
              <a:rPr lang="en-IN" smtClean="0"/>
              <a:t>13-08-2022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8FD7F34-6176-45E5-AEC1-810E512388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7FF8766-C8B8-4938-BB54-F01F3E0500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28DEE-8F82-4128-B4DC-35A3258A371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046794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C6AA10-C8F7-4D44-AFFF-276264D46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F47B2F6-5716-442D-A1A1-C46F954459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E3F18-4304-4210-A4CB-0CEA7D531FD7}" type="datetimeFigureOut">
              <a:rPr lang="en-IN" smtClean="0"/>
              <a:t>13-08-2022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482F6F-28EA-494A-9269-CC76488BBD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2F4974-1AC6-4E4A-A700-47183CD68A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28DEE-8F82-4128-B4DC-35A3258A371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674930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2C5149A-B9B9-4F07-9BED-441AFBD948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E3F18-4304-4210-A4CB-0CEA7D531FD7}" type="datetimeFigureOut">
              <a:rPr lang="en-IN" smtClean="0"/>
              <a:t>13-08-2022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7A9C2AC-BD5F-4D3F-904C-0FB53B683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295858-6636-418F-BEDC-79B0B3032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28DEE-8F82-4128-B4DC-35A3258A371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637050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EE56A-5DEC-4404-BF5C-B9D982D1EC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980006-0ED6-4E6E-8781-CD5110B4FD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8A00BF-7652-4E5E-9470-AA548A68CE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93555F-5C9F-4215-98FE-D9B24114E3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E3F18-4304-4210-A4CB-0CEA7D531FD7}" type="datetimeFigureOut">
              <a:rPr lang="en-IN" smtClean="0"/>
              <a:t>13-08-2022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505490-6DD2-4D23-BCA6-F9DB6CB8D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FCB42B-B91E-4782-88FA-B9AB545CD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28DEE-8F82-4128-B4DC-35A3258A371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535344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99BF53-C5E3-4C8F-A6C5-0605275873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B848581-8F9D-4ACB-BAC1-371CB744729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CABFD1-13E5-4BA5-96C0-B847F407A2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A32743-6314-40BD-930B-8C2D548E09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E3F18-4304-4210-A4CB-0CEA7D531FD7}" type="datetimeFigureOut">
              <a:rPr lang="en-IN" smtClean="0"/>
              <a:t>13-08-2022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C2731F-252F-4016-91E5-286C3021F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405E28-2207-44CD-9D2B-0BE305146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28DEE-8F82-4128-B4DC-35A3258A371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052246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AAEBA7E-32D8-4068-9DC6-12836DCC80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BBFF0B-F78A-4631-85B6-32BFB67CF0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427348-0ED2-4349-9B77-8EC6C8CB864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4E3F18-4304-4210-A4CB-0CEA7D531FD7}" type="datetimeFigureOut">
              <a:rPr lang="en-IN" smtClean="0"/>
              <a:t>13-08-2022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E80E4D-A8D7-4492-B008-18B1DB6640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CD9D84-9F4D-495F-9059-28B23EBAC3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228DEE-8F82-4128-B4DC-35A3258A371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85604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572000" y="2549769"/>
            <a:ext cx="7330831" cy="1793631"/>
          </a:xfrm>
        </p:spPr>
        <p:txBody>
          <a:bodyPr/>
          <a:lstStyle/>
          <a:p>
            <a:r>
              <a:rPr lang="en-US" dirty="0"/>
              <a:t>Introduction to Enterprise Bus (EB)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latin typeface="Helvetica"/>
                <a:cs typeface="Helvetica"/>
              </a:rPr>
              <a:t>Madhu Venkat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Guest Faculty </a:t>
            </a:r>
          </a:p>
          <a:p>
            <a:r>
              <a:rPr lang="en-US" dirty="0"/>
              <a:t>BITS, WILP</a:t>
            </a:r>
          </a:p>
        </p:txBody>
      </p:sp>
    </p:spTree>
    <p:extLst>
      <p:ext uri="{BB962C8B-B14F-4D97-AF65-F5344CB8AC3E}">
        <p14:creationId xmlns:p14="http://schemas.microsoft.com/office/powerpoint/2010/main" val="3797254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98AF62-95BF-428F-91E5-4390D4DE3B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Challenges with ESB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5DDF7E-75A2-4244-ABF4-0E2CE0F5AED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IN" dirty="0"/>
              <a:t>ESB itself can become a bottleneck and a single point of failure.</a:t>
            </a:r>
          </a:p>
          <a:p>
            <a:r>
              <a:rPr lang="en-IN" dirty="0"/>
              <a:t>ESBs have associated regression of risks with dozens of heterogenous systems/applications connected.</a:t>
            </a:r>
          </a:p>
          <a:p>
            <a:pPr lvl="1"/>
            <a:r>
              <a:rPr lang="en-IN" dirty="0"/>
              <a:t>Changes/upgrades to a single fat middleware may have ripple effect on many functionalities. </a:t>
            </a:r>
          </a:p>
          <a:p>
            <a:pPr lvl="1"/>
            <a:endParaRPr lang="en-IN" dirty="0"/>
          </a:p>
          <a:p>
            <a:r>
              <a:rPr lang="en-IN" dirty="0"/>
              <a:t>ESB products have a learning curve involved and lack of professionals in the market.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82A8CF-D815-49FC-AA8F-8EB6165AA5D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890529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A9E4E-9C35-4594-8CAF-16B60EA80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ESB tools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AC8FBE-27EC-4BDF-8A1D-F3E9787A204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IN" dirty="0"/>
              <a:t>IBM </a:t>
            </a:r>
            <a:r>
              <a:rPr lang="en-IN" dirty="0" err="1"/>
              <a:t>Websphere</a:t>
            </a:r>
            <a:endParaRPr lang="en-IN" dirty="0"/>
          </a:p>
          <a:p>
            <a:r>
              <a:rPr lang="en-IN" dirty="0"/>
              <a:t>Microsoft </a:t>
            </a:r>
            <a:r>
              <a:rPr lang="en-IN" dirty="0" err="1"/>
              <a:t>BiZtalk</a:t>
            </a:r>
            <a:endParaRPr lang="en-IN" dirty="0"/>
          </a:p>
          <a:p>
            <a:r>
              <a:rPr lang="en-IN" dirty="0"/>
              <a:t>Oracle ESB</a:t>
            </a:r>
          </a:p>
          <a:p>
            <a:r>
              <a:rPr lang="en-IN" dirty="0"/>
              <a:t>Mule ESB</a:t>
            </a:r>
          </a:p>
          <a:p>
            <a:r>
              <a:rPr lang="en-IN" dirty="0"/>
              <a:t>RedHat JBOSS Fuse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E3E745-B7CB-49BF-B208-C67EE28B5FF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864928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ESB – Overview</a:t>
            </a:r>
          </a:p>
          <a:p>
            <a:r>
              <a:rPr lang="en-US" dirty="0"/>
              <a:t>Capabilities of an ESB</a:t>
            </a:r>
          </a:p>
          <a:p>
            <a:r>
              <a:rPr lang="en-US" dirty="0"/>
              <a:t>Why ESB is important?</a:t>
            </a:r>
          </a:p>
          <a:p>
            <a:r>
              <a:rPr lang="en-US" dirty="0"/>
              <a:t>ESB challenges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/>
          <a:lstStyle/>
          <a:p>
            <a:r>
              <a:rPr lang="en-US" dirty="0"/>
              <a:t>Introduction to ESB</a:t>
            </a:r>
          </a:p>
          <a:p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this segment</a:t>
            </a:r>
          </a:p>
        </p:txBody>
      </p:sp>
    </p:spTree>
    <p:extLst>
      <p:ext uri="{BB962C8B-B14F-4D97-AF65-F5344CB8AC3E}">
        <p14:creationId xmlns:p14="http://schemas.microsoft.com/office/powerpoint/2010/main" val="1092033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18BA4E-57CD-4F65-9D8F-993E2D957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Defining the ESB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48ED92-0621-4045-8276-29965989D7F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OracleSansVF"/>
              </a:rPr>
              <a:t>"A style of integration architecture that allows communication via a common communication bus that consists of a variety of point-to-point connections between providers and users of services."</a:t>
            </a:r>
          </a:p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OracleSansVF"/>
              </a:rPr>
              <a:t>"An infrastructure that a company uses for integrating services in the application landscape."</a:t>
            </a:r>
          </a:p>
          <a:p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BE575B-8044-4160-9CB1-63E7A6FB608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857284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CAD52-180B-4454-9DFB-9B6617C95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What is an ESB?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05ADAB-C280-4579-B807-77823E7C628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IN" dirty="0"/>
              <a:t>A bus based architecture to enable integration of multiple heterogenous systems in an efficient manner.</a:t>
            </a:r>
          </a:p>
          <a:p>
            <a:r>
              <a:rPr lang="en-IN" dirty="0"/>
              <a:t>A sophistication over traditional P2P integrations</a:t>
            </a:r>
          </a:p>
          <a:p>
            <a:r>
              <a:rPr lang="en-IN" dirty="0"/>
              <a:t>ESB acts as an intelligent middleware to enable communication among different systems/application.</a:t>
            </a:r>
          </a:p>
          <a:p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332A98-7A28-4D55-888A-7A071CDF281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2546CB-649D-4DA4-A809-30601FC859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2855" y="3276600"/>
            <a:ext cx="7343775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8048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5FFD9E-E819-43D8-B475-EA147B8778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ESB Architecture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05E7EB-4FBC-4659-AE1F-338ECDEF5CC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6DEFFA-A7E6-4F0E-BA3B-10751D260E5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026" name="Picture 2" descr="ESB (Enterprise Service Bus) Architecture and Implementation | HCL Blogs">
            <a:extLst>
              <a:ext uri="{FF2B5EF4-FFF2-40B4-BE49-F238E27FC236}">
                <a16:creationId xmlns:a16="http://schemas.microsoft.com/office/drawing/2014/main" id="{7147B025-C509-4875-A406-73437C3A88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2563" y="1047750"/>
            <a:ext cx="9286875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64336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43692-ACFA-46A4-9364-08E9097874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Capabilities of ESB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903684-02F5-4ED7-AF00-36B1514F23D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IN" b="1" dirty="0"/>
              <a:t>Routing</a:t>
            </a:r>
            <a:r>
              <a:rPr lang="en-IN" dirty="0"/>
              <a:t> – Logically route data to different integrated servers/applications.</a:t>
            </a:r>
          </a:p>
          <a:p>
            <a:r>
              <a:rPr lang="en-IN" b="1" dirty="0"/>
              <a:t>Orchestration</a:t>
            </a:r>
            <a:r>
              <a:rPr lang="en-IN" dirty="0"/>
              <a:t> – Combining functionalities of discrete services to provide aggregated services.</a:t>
            </a:r>
          </a:p>
          <a:p>
            <a:r>
              <a:rPr lang="en-IN" b="1" dirty="0"/>
              <a:t>Transformation/Translation </a:t>
            </a:r>
            <a:r>
              <a:rPr lang="en-IN" dirty="0"/>
              <a:t>– Data formats transformations and translations as per connected application needs. Example (SOAP to Rest , JSON to XML conversions)</a:t>
            </a:r>
          </a:p>
          <a:p>
            <a:r>
              <a:rPr lang="en-IN" b="1" dirty="0"/>
              <a:t>Mediation/Message Enrichment</a:t>
            </a:r>
            <a:r>
              <a:rPr lang="en-IN" dirty="0"/>
              <a:t> – Customize, enrich, re-format messages as a middleware/mediator.</a:t>
            </a:r>
          </a:p>
          <a:p>
            <a:r>
              <a:rPr lang="en-IN" b="1" dirty="0"/>
              <a:t>Transportation/Protocol conversions</a:t>
            </a:r>
            <a:r>
              <a:rPr lang="en-IN" dirty="0"/>
              <a:t> – Transportation of data between connected systems as per supported transport protocols.</a:t>
            </a:r>
          </a:p>
          <a:p>
            <a:r>
              <a:rPr lang="en-IN" b="1" dirty="0"/>
              <a:t>Non-Functional Consistency</a:t>
            </a:r>
            <a:r>
              <a:rPr lang="en-IN" dirty="0"/>
              <a:t> – Enforcement of security policies, monitoring, management , HA/FT</a:t>
            </a:r>
          </a:p>
        </p:txBody>
      </p:sp>
    </p:spTree>
    <p:extLst>
      <p:ext uri="{BB962C8B-B14F-4D97-AF65-F5344CB8AC3E}">
        <p14:creationId xmlns:p14="http://schemas.microsoft.com/office/powerpoint/2010/main" val="16139845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A3EFBE-F829-4C67-B47D-03A757DAE2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ESB Blueprint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207909-39FF-425A-BDEC-4B04EBCC89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549161" y="2412193"/>
            <a:ext cx="8468577" cy="1916922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C750A6-A6F0-4E0A-94A2-DBC8495028C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55A47F5-BFCD-418B-8179-AD95099549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7722" y="1064616"/>
            <a:ext cx="6744478" cy="5579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6088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82D71D-088B-4941-A0D6-D01331305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When Should an ESB be used?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8A1BD0-24F9-47A7-A891-8C114AD02F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OracleSansVF"/>
              </a:rPr>
              <a:t>The use of an ESB is worth considering when three or more applications or services need to be integrated. </a:t>
            </a: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OracleSansVF"/>
              </a:rPr>
              <a:t>A simple point-to-point integration is significantly easier and much more cost-effective when connecting two applications. </a:t>
            </a:r>
            <a:endParaRPr lang="en-US" dirty="0">
              <a:solidFill>
                <a:srgbClr val="000000"/>
              </a:solidFill>
              <a:latin typeface="OracleSansVF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OracleSansVF"/>
              </a:rPr>
              <a:t>An ESB can also be worthwhile if services are going to be incorporated from external service providers over which the company has no control.</a:t>
            </a: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OracleSansVF"/>
              </a:rPr>
              <a:t>The ESB can then be used to monitor the service level agreements that the external provider guarantees.</a:t>
            </a: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OracleSansVF"/>
              </a:rPr>
              <a:t>If many different protocols, such as HTTP, SOAP, and FTP, are to be used and standardized to one protocol like SOAP, the ESB can perform the necessary protocol transformation.</a:t>
            </a: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OracleSansVF"/>
              </a:rPr>
              <a:t>If services are to be consistently incorporated into an architecture to be able to receive, process, and produce messages, then the use of ESB is also suitable. </a:t>
            </a:r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A8DC14-7C37-454D-ACAF-C5FF5558918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630447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36573-8B0C-476D-8E82-D654F99DB6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Why ESB is important?	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F75D2C-50C3-4DD2-84D9-EA543C5A30A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IN" dirty="0"/>
              <a:t>Efficient decoupling of multiple systems/applications.</a:t>
            </a:r>
          </a:p>
          <a:p>
            <a:r>
              <a:rPr lang="en-IN" dirty="0"/>
              <a:t>Better use of integration capabilities.</a:t>
            </a:r>
          </a:p>
          <a:p>
            <a:r>
              <a:rPr lang="en-IN" dirty="0"/>
              <a:t>Improved time to market and conditions.</a:t>
            </a:r>
          </a:p>
          <a:p>
            <a:r>
              <a:rPr lang="en-IN" dirty="0"/>
              <a:t>Better synchronization for upgrades, monitoring and management of integration layer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047D1E-AC92-4E1D-977D-33A18464060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56364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02B58C1CDD45143928531B634536E02" ma:contentTypeVersion="6" ma:contentTypeDescription="Create a new document." ma:contentTypeScope="" ma:versionID="6c58f95b0025934d95cd62b3ea19feb7">
  <xsd:schema xmlns:xsd="http://www.w3.org/2001/XMLSchema" xmlns:xs="http://www.w3.org/2001/XMLSchema" xmlns:p="http://schemas.microsoft.com/office/2006/metadata/properties" xmlns:ns2="49b8a6a4-4c0c-4ade-8208-e9d33f271f71" xmlns:ns3="01efe261-8f89-4821-854b-09de4a0f8ad0" targetNamespace="http://schemas.microsoft.com/office/2006/metadata/properties" ma:root="true" ma:fieldsID="b276bab2b9f21eaa32d1c14f030bfe59" ns2:_="" ns3:_="">
    <xsd:import namespace="49b8a6a4-4c0c-4ade-8208-e9d33f271f71"/>
    <xsd:import namespace="01efe261-8f89-4821-854b-09de4a0f8ad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9b8a6a4-4c0c-4ade-8208-e9d33f271f7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1efe261-8f89-4821-854b-09de4a0f8ad0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3C625169-DC4A-41B9-8902-E7FDA83DC0A0}"/>
</file>

<file path=customXml/itemProps2.xml><?xml version="1.0" encoding="utf-8"?>
<ds:datastoreItem xmlns:ds="http://schemas.openxmlformats.org/officeDocument/2006/customXml" ds:itemID="{C143B3A3-DA99-4F44-A81F-161F13050A11}"/>
</file>

<file path=customXml/itemProps3.xml><?xml version="1.0" encoding="utf-8"?>
<ds:datastoreItem xmlns:ds="http://schemas.openxmlformats.org/officeDocument/2006/customXml" ds:itemID="{8609E386-F380-4FED-9CA4-A42F10C5318A}"/>
</file>

<file path=docProps/app.xml><?xml version="1.0" encoding="utf-8"?>
<Properties xmlns="http://schemas.openxmlformats.org/officeDocument/2006/extended-properties" xmlns:vt="http://schemas.openxmlformats.org/officeDocument/2006/docPropsVTypes">
  <TotalTime>442</TotalTime>
  <Words>494</Words>
  <Application>Microsoft Office PowerPoint</Application>
  <PresentationFormat>Widescreen</PresentationFormat>
  <Paragraphs>50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Calibri</vt:lpstr>
      <vt:lpstr>Calibri Light</vt:lpstr>
      <vt:lpstr>Helvetica</vt:lpstr>
      <vt:lpstr>OracleSansVF</vt:lpstr>
      <vt:lpstr>Office Theme</vt:lpstr>
      <vt:lpstr>Introduction to Enterprise Bus (EB)</vt:lpstr>
      <vt:lpstr>In this segment</vt:lpstr>
      <vt:lpstr>Defining the ESB</vt:lpstr>
      <vt:lpstr>What is an ESB?</vt:lpstr>
      <vt:lpstr>ESB Architecture</vt:lpstr>
      <vt:lpstr>Capabilities of ESB</vt:lpstr>
      <vt:lpstr>ESB Blueprint</vt:lpstr>
      <vt:lpstr>When Should an ESB be used?</vt:lpstr>
      <vt:lpstr>Why ESB is important? </vt:lpstr>
      <vt:lpstr>Challenges with ESB</vt:lpstr>
      <vt:lpstr>ESB tools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K, Madhu Venkat</dc:creator>
  <cp:lastModifiedBy>K, Madhu Venkat</cp:lastModifiedBy>
  <cp:revision>14</cp:revision>
  <dcterms:created xsi:type="dcterms:W3CDTF">2022-08-06T07:50:59Z</dcterms:created>
  <dcterms:modified xsi:type="dcterms:W3CDTF">2022-08-13T12:14:52Z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0x010100502B58C1CDD45143928531B634536E02</vt:lpwstr>
  </property>
</Properties>
</file>